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20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4899" y="2348880"/>
            <a:ext cx="57942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Пишаюся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тобою, </a:t>
            </a: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рідний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краю»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8657" y="188640"/>
            <a:ext cx="34676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Дубіївська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загальноосвітня </a:t>
            </a:r>
          </a:p>
          <a:p>
            <a:pPr algn="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І-ІІІ ступенів </a:t>
            </a:r>
          </a:p>
          <a:p>
            <a:pPr algn="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Черкаського району </a:t>
            </a:r>
          </a:p>
          <a:p>
            <a:pPr algn="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області  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1136" y="5301208"/>
            <a:ext cx="4176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учениця 9-А класу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Медушевська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Софія </a:t>
            </a: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</a:p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педагог-організатор Нікітська А.А.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30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0" y="-34102"/>
            <a:ext cx="916843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508132"/>
            <a:ext cx="540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17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29"/>
            <a:ext cx="9144000" cy="6869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999" y="76470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мене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радощі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9" y="3013745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72473"/>
            <a:ext cx="3882120" cy="268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86" y="3203863"/>
            <a:ext cx="3975961" cy="275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1662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1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село!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зігріває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душу кожного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де б ми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промінчики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притягують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кличуть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далеких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села, до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хатою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1" y="2431654"/>
            <a:ext cx="3587794" cy="256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71" y="2348880"/>
            <a:ext cx="167640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42" y="2204864"/>
            <a:ext cx="3700789" cy="197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14" y="4030988"/>
            <a:ext cx="3640171" cy="273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6184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4146890" cy="311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1622 р.,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Дубієвим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хутором.</a:t>
            </a:r>
          </a:p>
          <a:p>
            <a:pPr fontAlgn="base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хутора. Одна з них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господаря хутора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Дубія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хутір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знаходився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дубового гаю,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неприступною природною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фортецею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9" y="2996952"/>
            <a:ext cx="3918231" cy="303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7961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0"/>
            <a:ext cx="91219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дубіївська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 дала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Одним з таких є Шпак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Кирилович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Нью-Йоркської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5" y="2568972"/>
            <a:ext cx="2952328" cy="394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0" y="2996952"/>
            <a:ext cx="3888432" cy="284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177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9" y="0"/>
            <a:ext cx="9139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46301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серцевиною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є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Дубіївська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та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37" y="998350"/>
            <a:ext cx="6016191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04669"/>
            <a:ext cx="4068452" cy="305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3" y="3806660"/>
            <a:ext cx="4530080" cy="305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8419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10"/>
            <a:ext cx="9161923" cy="6844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57" y="21602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3368" y="266745"/>
            <a:ext cx="789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справжньою окрасою нашого краю, </a:t>
            </a: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наші ЗАХИСНИКИ…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4" y="1642492"/>
            <a:ext cx="5370556" cy="30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75" y="3619092"/>
            <a:ext cx="4940027" cy="326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833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"/>
            <a:ext cx="9211878" cy="6833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"/>
            <a:ext cx="2562731" cy="341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0821"/>
            <a:ext cx="2679714" cy="517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03" b="32985"/>
          <a:stretch/>
        </p:blipFill>
        <p:spPr>
          <a:xfrm>
            <a:off x="251520" y="3645024"/>
            <a:ext cx="3519264" cy="303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59" y="1"/>
            <a:ext cx="3100760" cy="344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39952" y="516288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Героїв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багато,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кожному із них, ми хочемо подякувати ЗА МИРНЕ НЕБО !!!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4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99372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-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-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голубінь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-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половина,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-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08584"/>
            <a:ext cx="5076395" cy="353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94116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-  для мене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тиша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аромат.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- 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полонило,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- для мене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благодать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17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2020-10-29T12:55:41Z</dcterms:modified>
</cp:coreProperties>
</file>